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notesMasterIdLst>
    <p:notesMasterId r:id="rId10"/>
  </p:notesMasterIdLst>
  <p:sldIdLst>
    <p:sldId id="257" r:id="rId4"/>
    <p:sldId id="258" r:id="rId5"/>
    <p:sldId id="259" r:id="rId6"/>
    <p:sldId id="262" r:id="rId7"/>
    <p:sldId id="282" r:id="rId8"/>
    <p:sldId id="275" r:id="rId9"/>
  </p:sldIdLst>
  <p:sldSz cx="12192000" cy="6858000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0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70706" autoAdjust="0"/>
  </p:normalViewPr>
  <p:slideViewPr>
    <p:cSldViewPr snapToGrid="0">
      <p:cViewPr varScale="1">
        <p:scale>
          <a:sx n="77" d="100"/>
          <a:sy n="77" d="100"/>
        </p:scale>
        <p:origin x="1659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aya, Andrew" userId="5c657329-5e2d-4634-8580-aa6aca56f61e" providerId="ADAL" clId="{7154F3EC-5C39-4401-8513-B5214887656D}"/>
    <pc:docChg chg="modSld">
      <pc:chgData name="Antaya, Andrew" userId="5c657329-5e2d-4634-8580-aa6aca56f61e" providerId="ADAL" clId="{7154F3EC-5C39-4401-8513-B5214887656D}" dt="2024-10-10T15:34:47.930" v="19" actId="404"/>
      <pc:docMkLst>
        <pc:docMk/>
      </pc:docMkLst>
      <pc:sldChg chg="modSp mod">
        <pc:chgData name="Antaya, Andrew" userId="5c657329-5e2d-4634-8580-aa6aca56f61e" providerId="ADAL" clId="{7154F3EC-5C39-4401-8513-B5214887656D}" dt="2024-10-10T15:34:47.930" v="19" actId="404"/>
        <pc:sldMkLst>
          <pc:docMk/>
          <pc:sldMk cId="2127108350" sldId="258"/>
        </pc:sldMkLst>
        <pc:spChg chg="mod">
          <ac:chgData name="Antaya, Andrew" userId="5c657329-5e2d-4634-8580-aa6aca56f61e" providerId="ADAL" clId="{7154F3EC-5C39-4401-8513-B5214887656D}" dt="2024-10-10T15:34:47.930" v="19" actId="404"/>
          <ac:spMkLst>
            <pc:docMk/>
            <pc:sldMk cId="2127108350" sldId="258"/>
            <ac:spMk id="3" creationId="{00000000-0000-0000-0000-000000000000}"/>
          </ac:spMkLst>
        </pc:spChg>
      </pc:sldChg>
      <pc:sldChg chg="modSp mod">
        <pc:chgData name="Antaya, Andrew" userId="5c657329-5e2d-4634-8580-aa6aca56f61e" providerId="ADAL" clId="{7154F3EC-5C39-4401-8513-B5214887656D}" dt="2024-10-10T15:34:17.394" v="3" actId="255"/>
        <pc:sldMkLst>
          <pc:docMk/>
          <pc:sldMk cId="2803675769" sldId="259"/>
        </pc:sldMkLst>
        <pc:spChg chg="mod">
          <ac:chgData name="Antaya, Andrew" userId="5c657329-5e2d-4634-8580-aa6aca56f61e" providerId="ADAL" clId="{7154F3EC-5C39-4401-8513-B5214887656D}" dt="2024-10-10T15:34:17.394" v="3" actId="255"/>
          <ac:spMkLst>
            <pc:docMk/>
            <pc:sldMk cId="2803675769" sldId="259"/>
            <ac:spMk id="2" creationId="{00000000-0000-0000-0000-000000000000}"/>
          </ac:spMkLst>
        </pc:spChg>
      </pc:sldChg>
      <pc:sldChg chg="modSp mod">
        <pc:chgData name="Antaya, Andrew" userId="5c657329-5e2d-4634-8580-aa6aca56f61e" providerId="ADAL" clId="{7154F3EC-5C39-4401-8513-B5214887656D}" dt="2024-10-10T15:34:41.646" v="18" actId="404"/>
        <pc:sldMkLst>
          <pc:docMk/>
          <pc:sldMk cId="2780013982" sldId="262"/>
        </pc:sldMkLst>
        <pc:spChg chg="mod">
          <ac:chgData name="Antaya, Andrew" userId="5c657329-5e2d-4634-8580-aa6aca56f61e" providerId="ADAL" clId="{7154F3EC-5C39-4401-8513-B5214887656D}" dt="2024-10-10T15:34:41.646" v="18" actId="404"/>
          <ac:spMkLst>
            <pc:docMk/>
            <pc:sldMk cId="2780013982" sldId="262"/>
            <ac:spMk id="5" creationId="{00000000-0000-0000-0000-000000000000}"/>
          </ac:spMkLst>
        </pc:spChg>
      </pc:sldChg>
      <pc:sldChg chg="modSp mod">
        <pc:chgData name="Antaya, Andrew" userId="5c657329-5e2d-4634-8580-aa6aca56f61e" providerId="ADAL" clId="{7154F3EC-5C39-4401-8513-B5214887656D}" dt="2024-10-10T15:34:38.662" v="17" actId="404"/>
        <pc:sldMkLst>
          <pc:docMk/>
          <pc:sldMk cId="4052062811" sldId="282"/>
        </pc:sldMkLst>
        <pc:spChg chg="mod">
          <ac:chgData name="Antaya, Andrew" userId="5c657329-5e2d-4634-8580-aa6aca56f61e" providerId="ADAL" clId="{7154F3EC-5C39-4401-8513-B5214887656D}" dt="2024-10-10T15:34:36.881" v="16" actId="404"/>
          <ac:spMkLst>
            <pc:docMk/>
            <pc:sldMk cId="4052062811" sldId="282"/>
            <ac:spMk id="3" creationId="{00000000-0000-0000-0000-000000000000}"/>
          </ac:spMkLst>
        </pc:spChg>
        <pc:spChg chg="mod">
          <ac:chgData name="Antaya, Andrew" userId="5c657329-5e2d-4634-8580-aa6aca56f61e" providerId="ADAL" clId="{7154F3EC-5C39-4401-8513-B5214887656D}" dt="2024-10-10T15:34:38.662" v="17" actId="404"/>
          <ac:spMkLst>
            <pc:docMk/>
            <pc:sldMk cId="4052062811" sldId="282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F26E9750-DF92-47F3-A0B3-FB8AFBFB7567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F74C28D3-CD96-4E45-B07C-A8446D1DA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87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C28D3-CD96-4E45-B07C-A8446D1DA0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C28D3-CD96-4E45-B07C-A8446D1DA0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73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C28D3-CD96-4E45-B07C-A8446D1DA0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44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C28D3-CD96-4E45-B07C-A8446D1DA0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84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90C1-611A-4787-88BD-8A543DB63D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04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C28D3-CD96-4E45-B07C-A8446D1DA0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6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548245"/>
            <a:ext cx="10515600" cy="224028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854659"/>
            <a:ext cx="10515600" cy="1143000"/>
          </a:xfrm>
        </p:spPr>
        <p:txBody>
          <a:bodyPr>
            <a:normAutofit/>
          </a:bodyPr>
          <a:lstStyle>
            <a:lvl1pPr marL="0" indent="0" algn="ctr">
              <a:buNone/>
              <a:defRPr sz="2800" b="1" cap="all" spc="50" baseline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4" y="5443883"/>
            <a:ext cx="3560847" cy="110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73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2813" y="1683327"/>
            <a:ext cx="3125787" cy="2877260"/>
          </a:xfr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8101584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2813" y="4591761"/>
            <a:ext cx="3125787" cy="158044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2400" b="1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6100797"/>
            <a:ext cx="2354179" cy="73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0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/>
          <a:lstStyle/>
          <a:p>
            <a:fld id="{BD2192C7-266E-4842-B655-C1510580F7A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/>
          <a:lstStyle/>
          <a:p>
            <a:fld id="{1BA69DBD-6F99-4699-87CC-ED1FAFEF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8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200"/>
            <a:ext cx="1943100" cy="5719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200"/>
            <a:ext cx="7048500" cy="5719762"/>
          </a:xfrm>
        </p:spPr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/>
          <a:lstStyle/>
          <a:p>
            <a:fld id="{BD2192C7-266E-4842-B655-C1510580F7A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/>
          <a:lstStyle/>
          <a:p>
            <a:fld id="{1BA69DBD-6F99-4699-87CC-ED1FAFEF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80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084483"/>
            <a:ext cx="11125200" cy="9144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0"/>
          </p:nvPr>
        </p:nvSpPr>
        <p:spPr>
          <a:xfrm>
            <a:off x="1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1"/>
          </p:nvPr>
        </p:nvSpPr>
        <p:spPr>
          <a:xfrm>
            <a:off x="408432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2"/>
          </p:nvPr>
        </p:nvSpPr>
        <p:spPr>
          <a:xfrm>
            <a:off x="816864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6043123"/>
            <a:ext cx="11125200" cy="5715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cap="all" spc="50" baseline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89" y="5882913"/>
            <a:ext cx="2863014" cy="89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6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/>
          <a:lstStyle/>
          <a:p>
            <a:fld id="{BD2192C7-266E-4842-B655-C1510580F7A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/>
          <a:lstStyle/>
          <a:p>
            <a:fld id="{1BA69DBD-6F99-4699-87CC-ED1FAFEF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20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83427"/>
            <a:ext cx="10515600" cy="27432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5025" y="5257800"/>
            <a:ext cx="105156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strike="noStrike" cap="all" spc="50" baseline="0">
                <a:solidFill>
                  <a:schemeClr val="bg1"/>
                </a:solidFill>
                <a:effectLst/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666" y="5715000"/>
            <a:ext cx="3306898" cy="103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6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4495800" cy="446227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714500"/>
            <a:ext cx="4495800" cy="446227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68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733162"/>
            <a:ext cx="4498848" cy="6858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481943"/>
            <a:ext cx="4498848" cy="3690257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33162"/>
            <a:ext cx="4498848" cy="6858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81943"/>
            <a:ext cx="4498848" cy="3690257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0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/>
          <a:lstStyle/>
          <a:p>
            <a:fld id="{BD2192C7-266E-4842-B655-C1510580F7A9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/>
          <a:lstStyle/>
          <a:p>
            <a:fld id="{1BA69DBD-6F99-4699-87CC-ED1FAFEF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1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52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1812" y="1672934"/>
            <a:ext cx="3506788" cy="2880360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" y="457200"/>
            <a:ext cx="7242111" cy="5715000"/>
          </a:xfrm>
        </p:spPr>
        <p:txBody>
          <a:bodyPr>
            <a:normAutofit/>
          </a:bodyPr>
          <a:lstStyle>
            <a:lvl1pPr>
              <a:defRPr sz="28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51812" y="4590288"/>
            <a:ext cx="3514564" cy="1581912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24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582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714500"/>
            <a:ext cx="91440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286500"/>
            <a:ext cx="12192000" cy="571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8363"/>
            <a:ext cx="1924802" cy="59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7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50000"/>
        <a:buFont typeface="Wingdings" panose="05000000000000000000" pitchFamily="2" charset="2"/>
        <a:buChar char="q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4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unn Inauguration-0179-2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1" r="2574" b="8449"/>
          <a:stretch/>
        </p:blipFill>
        <p:spPr>
          <a:xfrm>
            <a:off x="8170873" y="0"/>
            <a:ext cx="4021127" cy="4743985"/>
          </a:xfrm>
          <a:prstGeom prst="rect">
            <a:avLst/>
          </a:prstGeom>
        </p:spPr>
      </p:pic>
      <p:pic>
        <p:nvPicPr>
          <p:cNvPr id="6" name="Picture 5" descr="Faculty &amp; Pro Staff Picnic_027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4" t="1723" r="29251" b="956"/>
          <a:stretch/>
        </p:blipFill>
        <p:spPr>
          <a:xfrm>
            <a:off x="0" y="-1"/>
            <a:ext cx="4015364" cy="4743985"/>
          </a:xfrm>
          <a:prstGeom prst="rect">
            <a:avLst/>
          </a:prstGeom>
        </p:spPr>
      </p:pic>
      <p:pic>
        <p:nvPicPr>
          <p:cNvPr id="4" name="Picture 3" descr="20160824_sdsu_059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8" r="28165" b="12677"/>
          <a:stretch/>
        </p:blipFill>
        <p:spPr>
          <a:xfrm>
            <a:off x="4099407" y="0"/>
            <a:ext cx="3996688" cy="47439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84483"/>
            <a:ext cx="12192000" cy="914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043123"/>
            <a:ext cx="12192000" cy="571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44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20160824_sdsu_569.jpg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1" t="5073" r="2617" b="12381"/>
          <a:stretch/>
        </p:blipFill>
        <p:spPr>
          <a:xfrm>
            <a:off x="5584159" y="1382106"/>
            <a:ext cx="6107088" cy="413697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57200"/>
            <a:ext cx="12192000" cy="583555"/>
          </a:xfrm>
        </p:spPr>
        <p:txBody>
          <a:bodyPr>
            <a:normAutofit fontScale="90000"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34734" y="1303603"/>
            <a:ext cx="4495800" cy="4462272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271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7700" y="3208197"/>
            <a:ext cx="3794961" cy="1371439"/>
          </a:xfrm>
        </p:spPr>
        <p:txBody>
          <a:bodyPr>
            <a:normAutofit/>
          </a:bodyPr>
          <a:lstStyle/>
          <a:p>
            <a:pPr algn="r"/>
            <a:r>
              <a:rPr lang="en-US" sz="2400" dirty="0"/>
              <a:t>Your text here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1" r="106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0367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0" y="1374942"/>
            <a:ext cx="9144000" cy="4797258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0" y="457200"/>
            <a:ext cx="12191999" cy="583555"/>
          </a:xfrm>
        </p:spPr>
        <p:txBody>
          <a:bodyPr>
            <a:normAutofit fontScale="90000"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01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1531" y="1323474"/>
            <a:ext cx="5208551" cy="4701445"/>
          </a:xfrm>
          <a:ln w="28575">
            <a:solidFill>
              <a:srgbClr val="003087"/>
            </a:solidFill>
          </a:ln>
        </p:spPr>
        <p:txBody>
          <a:bodyPr>
            <a:normAutofit/>
          </a:bodyPr>
          <a:lstStyle/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6264305" y="1323474"/>
            <a:ext cx="5204340" cy="4710993"/>
          </a:xfrm>
          <a:ln w="28575">
            <a:solidFill>
              <a:srgbClr val="003087"/>
            </a:solidFill>
          </a:ln>
        </p:spPr>
        <p:txBody>
          <a:bodyPr>
            <a:normAutofit/>
          </a:bodyPr>
          <a:lstStyle/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0" y="457200"/>
            <a:ext cx="12191999" cy="583555"/>
          </a:xfrm>
        </p:spPr>
        <p:txBody>
          <a:bodyPr>
            <a:normAutofit fontScale="90000"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06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60824_sdsu_117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6" t="33924" r="18480" b="27899"/>
          <a:stretch/>
        </p:blipFill>
        <p:spPr>
          <a:xfrm>
            <a:off x="8114770" y="2098803"/>
            <a:ext cx="3772575" cy="2698842"/>
          </a:xfrm>
          <a:prstGeom prst="rect">
            <a:avLst/>
          </a:prstGeom>
        </p:spPr>
      </p:pic>
      <p:pic>
        <p:nvPicPr>
          <p:cNvPr id="2" name="Picture 1" descr="20160825_sdsu_1103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9" t="9995" r="383" b="11421"/>
          <a:stretch/>
        </p:blipFill>
        <p:spPr>
          <a:xfrm>
            <a:off x="4174111" y="2098803"/>
            <a:ext cx="3856618" cy="26988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8" t="8432" r="4112" b="5839"/>
          <a:stretch/>
        </p:blipFill>
        <p:spPr>
          <a:xfrm>
            <a:off x="313488" y="2098803"/>
            <a:ext cx="3792690" cy="2695075"/>
          </a:xfrm>
          <a:prstGeom prst="rect">
            <a:avLst/>
          </a:prstGeom>
        </p:spPr>
      </p:pic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0" y="457200"/>
            <a:ext cx="12192000" cy="583555"/>
          </a:xfrm>
        </p:spPr>
        <p:txBody>
          <a:bodyPr>
            <a:normAutofit fontScale="90000"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11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unn Template">
  <a:themeElements>
    <a:clrScheme name="Custom 6">
      <a:dk1>
        <a:sysClr val="windowText" lastClr="000000"/>
      </a:dk1>
      <a:lt1>
        <a:sysClr val="window" lastClr="FFFFFF"/>
      </a:lt1>
      <a:dk2>
        <a:srgbClr val="0033A0"/>
      </a:dk2>
      <a:lt2>
        <a:srgbClr val="FFFFFF"/>
      </a:lt2>
      <a:accent1>
        <a:srgbClr val="0033A0"/>
      </a:accent1>
      <a:accent2>
        <a:srgbClr val="FFD700"/>
      </a:accent2>
      <a:accent3>
        <a:srgbClr val="84BD00"/>
      </a:accent3>
      <a:accent4>
        <a:srgbClr val="0000FF"/>
      </a:accent4>
      <a:accent5>
        <a:srgbClr val="7C878E"/>
      </a:accent5>
      <a:accent6>
        <a:srgbClr val="0C2340"/>
      </a:accent6>
      <a:hlink>
        <a:srgbClr val="0033A0"/>
      </a:hlink>
      <a:folHlink>
        <a:srgbClr val="FFA300"/>
      </a:folHlink>
    </a:clrScheme>
    <a:fontScheme name="Custom 1">
      <a:majorFont>
        <a:latin typeface="Helvetica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DSU PPP Template_2017" id="{31B53F0E-9D1C-40FC-9BB3-7EBF213B4256}" vid="{11314852-FB83-4289-8647-3B4FBE5FD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7A21D85C58984D9CDE17D935BF785E" ma:contentTypeVersion="11" ma:contentTypeDescription="Create a new document." ma:contentTypeScope="" ma:versionID="e12cdae18c674420b4dc9a841fdec206">
  <xsd:schema xmlns:xsd="http://www.w3.org/2001/XMLSchema" xmlns:xs="http://www.w3.org/2001/XMLSchema" xmlns:p="http://schemas.microsoft.com/office/2006/metadata/properties" xmlns:ns2="76e2da41-5ddb-43ba-87d1-219464827bdd" xmlns:ns3="194c628f-27f0-4b74-bd42-a050367a60b4" targetNamespace="http://schemas.microsoft.com/office/2006/metadata/properties" ma:root="true" ma:fieldsID="b627cb7c05a7b0ae9973a684f7c9fd7c" ns2:_="" ns3:_="">
    <xsd:import namespace="76e2da41-5ddb-43ba-87d1-219464827bdd"/>
    <xsd:import namespace="194c628f-27f0-4b74-bd42-a050367a60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e2da41-5ddb-43ba-87d1-219464827b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3e7aa17-2a3f-404d-8a82-a363bee8e4a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628f-27f0-4b74-bd42-a050367a60b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99b58c3-fb74-4350-9e95-671258751792}" ma:internalName="TaxCatchAll" ma:showField="CatchAllData" ma:web="194c628f-27f0-4b74-bd42-a050367a60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F75797D-0790-4D6F-A122-CE3144679E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5BC793-F9F4-4ED4-B3C8-368DEE561C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e2da41-5ddb-43ba-87d1-219464827bdd"/>
    <ds:schemaRef ds:uri="194c628f-27f0-4b74-bd42-a050367a60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SDSU PPP Template_2017</Template>
  <TotalTime>1065</TotalTime>
  <Words>9</Words>
  <Application>Microsoft Office PowerPoint</Application>
  <PresentationFormat>Widescreen</PresentationFormat>
  <Paragraphs>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Garamond</vt:lpstr>
      <vt:lpstr>Helvetica</vt:lpstr>
      <vt:lpstr>Wingdings</vt:lpstr>
      <vt:lpstr>Dunn Template</vt:lpstr>
      <vt:lpstr>PowerPoint Presentation</vt:lpstr>
      <vt:lpstr>PowerPoint Presentation</vt:lpstr>
      <vt:lpstr>Your text here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Campus Conversations</dc:title>
  <dc:creator>Dragt, Kellee</dc:creator>
  <cp:lastModifiedBy>Antaya, Andrew</cp:lastModifiedBy>
  <cp:revision>24</cp:revision>
  <cp:lastPrinted>2017-12-11T22:37:16Z</cp:lastPrinted>
  <dcterms:created xsi:type="dcterms:W3CDTF">2017-12-07T20:59:30Z</dcterms:created>
  <dcterms:modified xsi:type="dcterms:W3CDTF">2024-10-10T15:34:54Z</dcterms:modified>
</cp:coreProperties>
</file>